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725"/>
  </p:normalViewPr>
  <p:slideViewPr>
    <p:cSldViewPr snapToGrid="0">
      <p:cViewPr varScale="1">
        <p:scale>
          <a:sx n="90" d="100"/>
          <a:sy n="90" d="100"/>
        </p:scale>
        <p:origin x="232" y="5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A76A4C-CC71-FD5B-A941-67B11E870F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MX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3CFA7D2-F164-3A7F-032C-EDCE81AC6CD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MX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E14214-D9C7-2540-A742-9955830F3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60CD5-4F1D-9145-A39C-369ECBB6168B}" type="datetimeFigureOut">
              <a:rPr lang="en-MX" smtClean="0"/>
              <a:t>19/11/23</a:t>
            </a:fld>
            <a:endParaRPr lang="en-MX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F37786-F7CE-DB6A-566B-0FB83E7C9F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X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E34278-D046-6620-BFF0-06DB41AA96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95608-0753-CD46-8B58-72DB9536A5C2}" type="slidenum">
              <a:rPr lang="en-MX" smtClean="0"/>
              <a:t>‹#›</a:t>
            </a:fld>
            <a:endParaRPr lang="en-MX"/>
          </a:p>
        </p:txBody>
      </p:sp>
    </p:spTree>
    <p:extLst>
      <p:ext uri="{BB962C8B-B14F-4D97-AF65-F5344CB8AC3E}">
        <p14:creationId xmlns:p14="http://schemas.microsoft.com/office/powerpoint/2010/main" val="2587133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1C1539-B516-B049-F52B-20EE3A89E0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X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E61F6C-A510-79A1-B321-02A1DFA3A6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X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FC0B42-8C06-9207-1572-7773BB7A66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60CD5-4F1D-9145-A39C-369ECBB6168B}" type="datetimeFigureOut">
              <a:rPr lang="en-MX" smtClean="0"/>
              <a:t>19/11/23</a:t>
            </a:fld>
            <a:endParaRPr lang="en-MX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E9B243-168C-C8CF-2A2E-57AC0D5390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X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0E9FCB-2AAF-606E-604D-CD29CE7E36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95608-0753-CD46-8B58-72DB9536A5C2}" type="slidenum">
              <a:rPr lang="en-MX" smtClean="0"/>
              <a:t>‹#›</a:t>
            </a:fld>
            <a:endParaRPr lang="en-MX"/>
          </a:p>
        </p:txBody>
      </p:sp>
    </p:spTree>
    <p:extLst>
      <p:ext uri="{BB962C8B-B14F-4D97-AF65-F5344CB8AC3E}">
        <p14:creationId xmlns:p14="http://schemas.microsoft.com/office/powerpoint/2010/main" val="29503144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2B0092-2043-8E69-F037-ABCE80FE98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MX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2F27A3-C2D6-D3AA-F057-03C907F5D1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BFAA0C-ACFB-3688-C3CD-6401DF0B41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60CD5-4F1D-9145-A39C-369ECBB6168B}" type="datetimeFigureOut">
              <a:rPr lang="en-MX" smtClean="0"/>
              <a:t>19/11/23</a:t>
            </a:fld>
            <a:endParaRPr lang="en-MX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5F612C-D6F4-FB7C-120C-126A1F6B6D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X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479780-2C54-29C1-7BC1-2DF2221CC4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95608-0753-CD46-8B58-72DB9536A5C2}" type="slidenum">
              <a:rPr lang="en-MX" smtClean="0"/>
              <a:t>‹#›</a:t>
            </a:fld>
            <a:endParaRPr lang="en-MX"/>
          </a:p>
        </p:txBody>
      </p:sp>
    </p:spTree>
    <p:extLst>
      <p:ext uri="{BB962C8B-B14F-4D97-AF65-F5344CB8AC3E}">
        <p14:creationId xmlns:p14="http://schemas.microsoft.com/office/powerpoint/2010/main" val="39774234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CEA10A-6FCD-38E3-0F9A-40BFD2F8D1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X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2A8E0B-B271-520E-5DE7-4D79DBB742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X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C7406D4-DAB3-997F-B59E-1416A4BFAD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X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E6F6DBA-4D59-2686-168E-E914E63610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60CD5-4F1D-9145-A39C-369ECBB6168B}" type="datetimeFigureOut">
              <a:rPr lang="en-MX" smtClean="0"/>
              <a:t>19/11/23</a:t>
            </a:fld>
            <a:endParaRPr lang="en-MX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BD556D-FFD2-1942-740A-F6F58D6D99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X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93A47B0-5028-FE72-3426-7E67E7BA50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95608-0753-CD46-8B58-72DB9536A5C2}" type="slidenum">
              <a:rPr lang="en-MX" smtClean="0"/>
              <a:t>‹#›</a:t>
            </a:fld>
            <a:endParaRPr lang="en-MX"/>
          </a:p>
        </p:txBody>
      </p:sp>
    </p:spTree>
    <p:extLst>
      <p:ext uri="{BB962C8B-B14F-4D97-AF65-F5344CB8AC3E}">
        <p14:creationId xmlns:p14="http://schemas.microsoft.com/office/powerpoint/2010/main" val="22331587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A2C391-E12B-A174-90A6-5932F9511A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MX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F2BD33-C3FC-DEB6-2D1C-FBA035D637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EBD9D6-83E7-1E73-701B-DF174B9F3E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X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070C7B7-1C75-1B66-9A30-DF93D1738FF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3C19B00-27FE-EECC-27C0-5EEF0CF211F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X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BCF6010-78F6-4630-10AE-5E5C81719D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60CD5-4F1D-9145-A39C-369ECBB6168B}" type="datetimeFigureOut">
              <a:rPr lang="en-MX" smtClean="0"/>
              <a:t>19/11/23</a:t>
            </a:fld>
            <a:endParaRPr lang="en-MX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447085-D688-712A-AF2E-12367AC4AC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X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7D78DF5-5A6B-414A-351B-52D76FECD7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95608-0753-CD46-8B58-72DB9536A5C2}" type="slidenum">
              <a:rPr lang="en-MX" smtClean="0"/>
              <a:t>‹#›</a:t>
            </a:fld>
            <a:endParaRPr lang="en-MX"/>
          </a:p>
        </p:txBody>
      </p:sp>
    </p:spTree>
    <p:extLst>
      <p:ext uri="{BB962C8B-B14F-4D97-AF65-F5344CB8AC3E}">
        <p14:creationId xmlns:p14="http://schemas.microsoft.com/office/powerpoint/2010/main" val="33872078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04BB89-A158-B02B-669C-BBEA5838C8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X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5D95C42-1E55-AEC6-5F31-95A114BA65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60CD5-4F1D-9145-A39C-369ECBB6168B}" type="datetimeFigureOut">
              <a:rPr lang="en-MX" smtClean="0"/>
              <a:t>19/11/23</a:t>
            </a:fld>
            <a:endParaRPr lang="en-MX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C5497B2-EEA1-31FF-69F9-6BC6630159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X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E2ACCA8-C51D-5BFD-A04E-086F601E4D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95608-0753-CD46-8B58-72DB9536A5C2}" type="slidenum">
              <a:rPr lang="en-MX" smtClean="0"/>
              <a:t>‹#›</a:t>
            </a:fld>
            <a:endParaRPr lang="en-MX"/>
          </a:p>
        </p:txBody>
      </p:sp>
    </p:spTree>
    <p:extLst>
      <p:ext uri="{BB962C8B-B14F-4D97-AF65-F5344CB8AC3E}">
        <p14:creationId xmlns:p14="http://schemas.microsoft.com/office/powerpoint/2010/main" val="7865926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06BFEB8-CF1C-8A94-1F74-2552208808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60CD5-4F1D-9145-A39C-369ECBB6168B}" type="datetimeFigureOut">
              <a:rPr lang="en-MX" smtClean="0"/>
              <a:t>19/11/23</a:t>
            </a:fld>
            <a:endParaRPr lang="en-MX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638CDBB-6D0A-95EA-699B-750EF5136F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X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C7594E-906A-9FE0-AED6-1E61E58A31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95608-0753-CD46-8B58-72DB9536A5C2}" type="slidenum">
              <a:rPr lang="en-MX" smtClean="0"/>
              <a:t>‹#›</a:t>
            </a:fld>
            <a:endParaRPr lang="en-MX"/>
          </a:p>
        </p:txBody>
      </p:sp>
    </p:spTree>
    <p:extLst>
      <p:ext uri="{BB962C8B-B14F-4D97-AF65-F5344CB8AC3E}">
        <p14:creationId xmlns:p14="http://schemas.microsoft.com/office/powerpoint/2010/main" val="2801998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B25140-E3FA-DE3F-F271-A0E9DD21AA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MX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4C0FA7-B87D-7F81-43E3-E03BA0431C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X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70FA8D-D7E1-C5C1-7607-FE6963DD68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9887E6-31E3-C17A-FA77-21DD7C2ABD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60CD5-4F1D-9145-A39C-369ECBB6168B}" type="datetimeFigureOut">
              <a:rPr lang="en-MX" smtClean="0"/>
              <a:t>19/11/23</a:t>
            </a:fld>
            <a:endParaRPr lang="en-MX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37B4F81-FCAF-40A9-62D6-E66CD448DF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X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B39B80-927B-04C9-B5B1-5171EFC6A5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95608-0753-CD46-8B58-72DB9536A5C2}" type="slidenum">
              <a:rPr lang="en-MX" smtClean="0"/>
              <a:t>‹#›</a:t>
            </a:fld>
            <a:endParaRPr lang="en-MX"/>
          </a:p>
        </p:txBody>
      </p:sp>
    </p:spTree>
    <p:extLst>
      <p:ext uri="{BB962C8B-B14F-4D97-AF65-F5344CB8AC3E}">
        <p14:creationId xmlns:p14="http://schemas.microsoft.com/office/powerpoint/2010/main" val="21415087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4C3A89-B09F-DC08-D85D-7C262DFD49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MX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3622BF9-6C97-FB53-2AF9-2D9831ED95E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MX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773859-3820-865B-94D4-08AE77F11F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CD81FBE-E9A6-FE9D-3132-81B4544C46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60CD5-4F1D-9145-A39C-369ECBB6168B}" type="datetimeFigureOut">
              <a:rPr lang="en-MX" smtClean="0"/>
              <a:t>19/11/23</a:t>
            </a:fld>
            <a:endParaRPr lang="en-MX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48C57F4-89C4-3DE2-C95B-48B14A62DF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X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8F7211D-2515-194F-1242-F96673105D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95608-0753-CD46-8B58-72DB9536A5C2}" type="slidenum">
              <a:rPr lang="en-MX" smtClean="0"/>
              <a:t>‹#›</a:t>
            </a:fld>
            <a:endParaRPr lang="en-MX"/>
          </a:p>
        </p:txBody>
      </p:sp>
    </p:spTree>
    <p:extLst>
      <p:ext uri="{BB962C8B-B14F-4D97-AF65-F5344CB8AC3E}">
        <p14:creationId xmlns:p14="http://schemas.microsoft.com/office/powerpoint/2010/main" val="30046713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E7D14A-DEBC-4188-4500-68AE178947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X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D861631-DF2B-39AC-233F-D7349F0456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X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178896-E762-86DA-B007-588405B9BF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60CD5-4F1D-9145-A39C-369ECBB6168B}" type="datetimeFigureOut">
              <a:rPr lang="en-MX" smtClean="0"/>
              <a:t>19/11/23</a:t>
            </a:fld>
            <a:endParaRPr lang="en-MX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6C0A0C-9DD1-6CE6-7ED1-F205E6B6E6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X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D4C8B0-8AFA-805A-1F96-A23DE01830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95608-0753-CD46-8B58-72DB9536A5C2}" type="slidenum">
              <a:rPr lang="en-MX" smtClean="0"/>
              <a:t>‹#›</a:t>
            </a:fld>
            <a:endParaRPr lang="en-MX"/>
          </a:p>
        </p:txBody>
      </p:sp>
    </p:spTree>
    <p:extLst>
      <p:ext uri="{BB962C8B-B14F-4D97-AF65-F5344CB8AC3E}">
        <p14:creationId xmlns:p14="http://schemas.microsoft.com/office/powerpoint/2010/main" val="8757280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29D2D64-BCDC-1BA3-C5C1-0A2AA79D15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MX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29EFB83-9807-D0E6-D739-4CF540CFD3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X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95BC6F-C9AA-FFB0-16D5-AA1579645F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60CD5-4F1D-9145-A39C-369ECBB6168B}" type="datetimeFigureOut">
              <a:rPr lang="en-MX" smtClean="0"/>
              <a:t>19/11/23</a:t>
            </a:fld>
            <a:endParaRPr lang="en-MX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8C799D-D3A6-CB54-7F93-E6FED3B292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X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562BAB-8CFF-D866-74BA-0103C48681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95608-0753-CD46-8B58-72DB9536A5C2}" type="slidenum">
              <a:rPr lang="en-MX" smtClean="0"/>
              <a:t>‹#›</a:t>
            </a:fld>
            <a:endParaRPr lang="en-MX"/>
          </a:p>
        </p:txBody>
      </p:sp>
    </p:spTree>
    <p:extLst>
      <p:ext uri="{BB962C8B-B14F-4D97-AF65-F5344CB8AC3E}">
        <p14:creationId xmlns:p14="http://schemas.microsoft.com/office/powerpoint/2010/main" val="7165835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7F361BA-45B4-240E-65F0-26E49E53F1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MX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BD91B3-5456-7A65-9170-AA41AB3F75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X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89A09B-14AA-5CA7-7629-1B9C6476A3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960CD5-4F1D-9145-A39C-369ECBB6168B}" type="datetimeFigureOut">
              <a:rPr lang="en-MX" smtClean="0"/>
              <a:t>19/11/23</a:t>
            </a:fld>
            <a:endParaRPr lang="en-MX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A00FA5-5AAA-7501-79C3-1A296FEB949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MX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3382D1-5C20-5B68-E023-ACA8F32E3C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695608-0753-CD46-8B58-72DB9536A5C2}" type="slidenum">
              <a:rPr lang="en-MX" smtClean="0"/>
              <a:t>‹#›</a:t>
            </a:fld>
            <a:endParaRPr lang="en-MX"/>
          </a:p>
        </p:txBody>
      </p:sp>
    </p:spTree>
    <p:extLst>
      <p:ext uri="{BB962C8B-B14F-4D97-AF65-F5344CB8AC3E}">
        <p14:creationId xmlns:p14="http://schemas.microsoft.com/office/powerpoint/2010/main" val="20554431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671A8AE-40A1-4631-A6B8-581AFF065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blue and white logo&#10;&#10;Description automatically generated">
            <a:extLst>
              <a:ext uri="{FF2B5EF4-FFF2-40B4-BE49-F238E27FC236}">
                <a16:creationId xmlns:a16="http://schemas.microsoft.com/office/drawing/2014/main" id="{973BFFB3-82BD-7934-06A6-4ABFF9A2106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0373" r="8994" b="17629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B58EF07-17C2-48CF-ABB0-EEF1F17CB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tx1"/>
              </a:gs>
              <a:gs pos="33000">
                <a:schemeClr val="tx1">
                  <a:alpha val="64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A954456-4F98-23B2-4E21-3FF0977CF4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7981" y="1122363"/>
            <a:ext cx="4023360" cy="3204134"/>
          </a:xfrm>
        </p:spPr>
        <p:txBody>
          <a:bodyPr anchor="b">
            <a:normAutofit/>
          </a:bodyPr>
          <a:lstStyle/>
          <a:p>
            <a:pPr algn="l"/>
            <a:r>
              <a:rPr lang="en-MX" sz="3700">
                <a:solidFill>
                  <a:schemeClr val="bg1"/>
                </a:solidFill>
              </a:rPr>
              <a:t>XVI Reunión AAPT-Mx</a:t>
            </a:r>
            <a:br>
              <a:rPr lang="en-MX" sz="3700">
                <a:solidFill>
                  <a:schemeClr val="bg1"/>
                </a:solidFill>
              </a:rPr>
            </a:br>
            <a:br>
              <a:rPr lang="en-MX" sz="3700">
                <a:solidFill>
                  <a:schemeClr val="bg1"/>
                </a:solidFill>
              </a:rPr>
            </a:br>
            <a:r>
              <a:rPr lang="en-MX" sz="3700">
                <a:solidFill>
                  <a:schemeClr val="bg1"/>
                </a:solidFill>
              </a:rPr>
              <a:t>“Aprendizaje integral de la Física a lo largo de la vida”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024D953-B4BD-2A54-FA66-B314C66C2B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7980" y="4872922"/>
            <a:ext cx="4474029" cy="1208141"/>
          </a:xfrm>
        </p:spPr>
        <p:txBody>
          <a:bodyPr>
            <a:noAutofit/>
          </a:bodyPr>
          <a:lstStyle/>
          <a:p>
            <a:pPr algn="l"/>
            <a:r>
              <a:rPr lang="en-MX" dirty="0">
                <a:solidFill>
                  <a:schemeClr val="bg1"/>
                </a:solidFill>
              </a:rPr>
              <a:t>(Nombre del trabajo)</a:t>
            </a:r>
          </a:p>
          <a:p>
            <a:pPr algn="l"/>
            <a:r>
              <a:rPr lang="en-MX" dirty="0">
                <a:solidFill>
                  <a:schemeClr val="bg1"/>
                </a:solidFill>
              </a:rPr>
              <a:t>(Autores)</a:t>
            </a:r>
          </a:p>
          <a:p>
            <a:pPr algn="l"/>
            <a:r>
              <a:rPr lang="en-MX" dirty="0">
                <a:solidFill>
                  <a:schemeClr val="bg1"/>
                </a:solidFill>
              </a:rPr>
              <a:t>(Adscripción)</a:t>
            </a:r>
          </a:p>
          <a:p>
            <a:pPr algn="l"/>
            <a:r>
              <a:rPr lang="en-MX" dirty="0">
                <a:solidFill>
                  <a:schemeClr val="bg1"/>
                </a:solidFill>
              </a:rPr>
              <a:t>(Fecha)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038913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70DFC902-7D23-471A-B557-B6B6917D7A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-5705"/>
            <a:ext cx="12191990" cy="169434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FE84A93-5D92-21F7-2910-D66F5DAF42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4041" y="499503"/>
            <a:ext cx="9888496" cy="900131"/>
          </a:xfrm>
        </p:spPr>
        <p:txBody>
          <a:bodyPr anchor="t">
            <a:normAutofit/>
          </a:bodyPr>
          <a:lstStyle/>
          <a:p>
            <a:r>
              <a:rPr lang="en-MX" sz="4000" dirty="0">
                <a:solidFill>
                  <a:schemeClr val="bg1"/>
                </a:solidFill>
              </a:rPr>
              <a:t>Introducción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A55D5633-D557-4DCA-982C-FF36EB7A1C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88641"/>
            <a:ext cx="12191990" cy="51693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50D3AD2-FA80-415F-A9CE-54D884561C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6851" y="2010758"/>
            <a:ext cx="45719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A blue and white logo&#10;&#10;Description automatically generated">
            <a:extLst>
              <a:ext uri="{FF2B5EF4-FFF2-40B4-BE49-F238E27FC236}">
                <a16:creationId xmlns:a16="http://schemas.microsoft.com/office/drawing/2014/main" id="{10F1BD4E-EDF4-A953-AA2F-085A8A55D4F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1340" y="461433"/>
            <a:ext cx="925511" cy="925511"/>
          </a:xfrm>
        </p:spPr>
      </p:pic>
    </p:spTree>
    <p:extLst>
      <p:ext uri="{BB962C8B-B14F-4D97-AF65-F5344CB8AC3E}">
        <p14:creationId xmlns:p14="http://schemas.microsoft.com/office/powerpoint/2010/main" val="22275697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0DFC902-7D23-471A-B557-B6B6917D7A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-5705"/>
            <a:ext cx="12191990" cy="169434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B89166A-22CC-A7D5-A9EA-32556D788A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6851" y="637762"/>
            <a:ext cx="9888496" cy="900131"/>
          </a:xfrm>
        </p:spPr>
        <p:txBody>
          <a:bodyPr anchor="t">
            <a:normAutofit/>
          </a:bodyPr>
          <a:lstStyle/>
          <a:p>
            <a:r>
              <a:rPr lang="en-MX" sz="4000">
                <a:solidFill>
                  <a:schemeClr val="bg1"/>
                </a:solidFill>
              </a:rPr>
              <a:t>Diseño de investigación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5D5633-D557-4DCA-982C-FF36EB7A1C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88641"/>
            <a:ext cx="12191990" cy="51693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50D3AD2-FA80-415F-A9CE-54D884561C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6851" y="2010758"/>
            <a:ext cx="45719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17E246-E4C3-CA72-22DB-F632A43143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5548" y="2217343"/>
            <a:ext cx="9880893" cy="3959619"/>
          </a:xfrm>
        </p:spPr>
        <p:txBody>
          <a:bodyPr>
            <a:normAutofit/>
          </a:bodyPr>
          <a:lstStyle/>
          <a:p>
            <a:endParaRPr lang="en-MX" sz="2400"/>
          </a:p>
        </p:txBody>
      </p:sp>
      <p:pic>
        <p:nvPicPr>
          <p:cNvPr id="4" name="Content Placeholder 4" descr="A blue and white logo&#10;&#10;Description automatically generated">
            <a:extLst>
              <a:ext uri="{FF2B5EF4-FFF2-40B4-BE49-F238E27FC236}">
                <a16:creationId xmlns:a16="http://schemas.microsoft.com/office/drawing/2014/main" id="{1A6EDE86-259B-49E9-56AF-944AC3F909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40" y="461433"/>
            <a:ext cx="925511" cy="925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27332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0DFC902-7D23-471A-B557-B6B6917D7A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-5705"/>
            <a:ext cx="12191990" cy="169434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ED4C5AB-F880-BD99-5B4F-EB9A0B0330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6851" y="637762"/>
            <a:ext cx="9888496" cy="900131"/>
          </a:xfrm>
        </p:spPr>
        <p:txBody>
          <a:bodyPr anchor="t">
            <a:normAutofit/>
          </a:bodyPr>
          <a:lstStyle/>
          <a:p>
            <a:r>
              <a:rPr lang="en-MX" sz="4000">
                <a:solidFill>
                  <a:schemeClr val="bg1"/>
                </a:solidFill>
              </a:rPr>
              <a:t>Contexto de investigación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5D5633-D557-4DCA-982C-FF36EB7A1C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88641"/>
            <a:ext cx="12191990" cy="51693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50D3AD2-FA80-415F-A9CE-54D884561C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6851" y="2010758"/>
            <a:ext cx="45719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35B059-4E0E-9A7D-2440-DE225FADC6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5548" y="2217343"/>
            <a:ext cx="9880893" cy="3959619"/>
          </a:xfrm>
        </p:spPr>
        <p:txBody>
          <a:bodyPr>
            <a:normAutofit/>
          </a:bodyPr>
          <a:lstStyle/>
          <a:p>
            <a:r>
              <a:rPr lang="en-MX" sz="2400"/>
              <a:t>Preguntas de investigación</a:t>
            </a:r>
          </a:p>
          <a:p>
            <a:endParaRPr lang="en-MX" sz="2400"/>
          </a:p>
          <a:p>
            <a:endParaRPr lang="en-MX" sz="2400"/>
          </a:p>
          <a:p>
            <a:r>
              <a:rPr lang="en-MX" sz="2400"/>
              <a:t>Objetivos de investigación</a:t>
            </a:r>
          </a:p>
          <a:p>
            <a:endParaRPr lang="en-MX" sz="2400"/>
          </a:p>
          <a:p>
            <a:endParaRPr lang="en-MX" sz="2400"/>
          </a:p>
          <a:p>
            <a:r>
              <a:rPr lang="en-MX" sz="2400"/>
              <a:t>Participantes o población</a:t>
            </a:r>
          </a:p>
        </p:txBody>
      </p:sp>
      <p:pic>
        <p:nvPicPr>
          <p:cNvPr id="4" name="Content Placeholder 4" descr="A blue and white logo&#10;&#10;Description automatically generated">
            <a:extLst>
              <a:ext uri="{FF2B5EF4-FFF2-40B4-BE49-F238E27FC236}">
                <a16:creationId xmlns:a16="http://schemas.microsoft.com/office/drawing/2014/main" id="{77729509-1F81-C1BE-3DF5-8396A2A420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40" y="461433"/>
            <a:ext cx="925511" cy="925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96315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0DFC902-7D23-471A-B557-B6B6917D7A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-5705"/>
            <a:ext cx="12191990" cy="169434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90816BF-3733-DD02-D19A-E5BE8F5B94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6851" y="637762"/>
            <a:ext cx="9888496" cy="900131"/>
          </a:xfrm>
        </p:spPr>
        <p:txBody>
          <a:bodyPr anchor="t">
            <a:normAutofit/>
          </a:bodyPr>
          <a:lstStyle/>
          <a:p>
            <a:r>
              <a:rPr lang="en-MX" sz="4000">
                <a:solidFill>
                  <a:schemeClr val="bg1"/>
                </a:solidFill>
              </a:rPr>
              <a:t>Análisis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5D5633-D557-4DCA-982C-FF36EB7A1C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88641"/>
            <a:ext cx="12191990" cy="51693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50D3AD2-FA80-415F-A9CE-54D884561C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6851" y="2010758"/>
            <a:ext cx="45719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47D4F5-0D2B-C089-F954-97CC3A4ED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5548" y="2217343"/>
            <a:ext cx="9880893" cy="3959619"/>
          </a:xfrm>
        </p:spPr>
        <p:txBody>
          <a:bodyPr>
            <a:normAutofit/>
          </a:bodyPr>
          <a:lstStyle/>
          <a:p>
            <a:endParaRPr lang="en-MX" sz="2400"/>
          </a:p>
        </p:txBody>
      </p:sp>
      <p:pic>
        <p:nvPicPr>
          <p:cNvPr id="4" name="Content Placeholder 4" descr="A blue and white logo&#10;&#10;Description automatically generated">
            <a:extLst>
              <a:ext uri="{FF2B5EF4-FFF2-40B4-BE49-F238E27FC236}">
                <a16:creationId xmlns:a16="http://schemas.microsoft.com/office/drawing/2014/main" id="{BC4A01EF-7471-4491-8FDE-DA4AC03D49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5347" y="487014"/>
            <a:ext cx="925511" cy="925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6828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0DFC902-7D23-471A-B557-B6B6917D7A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-5705"/>
            <a:ext cx="12191990" cy="169434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39CC09-6D89-8561-4DF8-495E92DED6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6851" y="637762"/>
            <a:ext cx="9888496" cy="900131"/>
          </a:xfrm>
        </p:spPr>
        <p:txBody>
          <a:bodyPr anchor="t">
            <a:normAutofit/>
          </a:bodyPr>
          <a:lstStyle/>
          <a:p>
            <a:r>
              <a:rPr lang="en-MX" sz="4000">
                <a:solidFill>
                  <a:schemeClr val="bg1"/>
                </a:solidFill>
              </a:rPr>
              <a:t>Resultados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5D5633-D557-4DCA-982C-FF36EB7A1C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88641"/>
            <a:ext cx="12191990" cy="51693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50D3AD2-FA80-415F-A9CE-54D884561C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6851" y="2010758"/>
            <a:ext cx="45719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A971FE-61A1-225A-31E9-F961F87234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5548" y="2217343"/>
            <a:ext cx="9880893" cy="3959619"/>
          </a:xfrm>
        </p:spPr>
        <p:txBody>
          <a:bodyPr>
            <a:normAutofit/>
          </a:bodyPr>
          <a:lstStyle/>
          <a:p>
            <a:endParaRPr lang="en-MX" sz="2400"/>
          </a:p>
        </p:txBody>
      </p:sp>
      <p:pic>
        <p:nvPicPr>
          <p:cNvPr id="4" name="Content Placeholder 4" descr="A blue and white logo&#10;&#10;Description automatically generated">
            <a:extLst>
              <a:ext uri="{FF2B5EF4-FFF2-40B4-BE49-F238E27FC236}">
                <a16:creationId xmlns:a16="http://schemas.microsoft.com/office/drawing/2014/main" id="{A8639F31-72F5-E225-771A-9C1EF7C2F4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75527" y="375749"/>
            <a:ext cx="925511" cy="925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38207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0DFC902-7D23-471A-B557-B6B6917D7A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-5705"/>
            <a:ext cx="12191990" cy="169434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6C174ED-426F-066D-D639-EA5BE14459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6851" y="637762"/>
            <a:ext cx="9888496" cy="900131"/>
          </a:xfrm>
        </p:spPr>
        <p:txBody>
          <a:bodyPr anchor="t">
            <a:normAutofit/>
          </a:bodyPr>
          <a:lstStyle/>
          <a:p>
            <a:r>
              <a:rPr lang="en-MX" sz="4000">
                <a:solidFill>
                  <a:schemeClr val="bg1"/>
                </a:solidFill>
              </a:rPr>
              <a:t>Resultados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5D5633-D557-4DCA-982C-FF36EB7A1C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88641"/>
            <a:ext cx="12191990" cy="51693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50D3AD2-FA80-415F-A9CE-54D884561C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6851" y="2010758"/>
            <a:ext cx="45719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9AE0D5-5451-BF4E-F1F8-5F49E861AB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5548" y="2217343"/>
            <a:ext cx="9880893" cy="3959619"/>
          </a:xfrm>
        </p:spPr>
        <p:txBody>
          <a:bodyPr>
            <a:normAutofit/>
          </a:bodyPr>
          <a:lstStyle/>
          <a:p>
            <a:endParaRPr lang="en-MX" sz="2400"/>
          </a:p>
        </p:txBody>
      </p:sp>
      <p:pic>
        <p:nvPicPr>
          <p:cNvPr id="4" name="Content Placeholder 4" descr="A blue and white logo&#10;&#10;Description automatically generated">
            <a:extLst>
              <a:ext uri="{FF2B5EF4-FFF2-40B4-BE49-F238E27FC236}">
                <a16:creationId xmlns:a16="http://schemas.microsoft.com/office/drawing/2014/main" id="{898DD164-F9DF-5F42-6BDD-CA956CD7E2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5918" y="378713"/>
            <a:ext cx="925511" cy="925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41627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0DFC902-7D23-471A-B557-B6B6917D7A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-5705"/>
            <a:ext cx="12191990" cy="169434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3FCBC12-DBBC-87F5-4071-D765B20AD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6851" y="637762"/>
            <a:ext cx="9888496" cy="900131"/>
          </a:xfrm>
        </p:spPr>
        <p:txBody>
          <a:bodyPr anchor="t">
            <a:normAutofit/>
          </a:bodyPr>
          <a:lstStyle/>
          <a:p>
            <a:r>
              <a:rPr lang="en-MX" sz="4000">
                <a:solidFill>
                  <a:schemeClr val="bg1"/>
                </a:solidFill>
              </a:rPr>
              <a:t>Conclusiones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5D5633-D557-4DCA-982C-FF36EB7A1C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88641"/>
            <a:ext cx="12191990" cy="51693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50D3AD2-FA80-415F-A9CE-54D884561C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6851" y="2010758"/>
            <a:ext cx="45719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6FC228-CC1F-7D01-CA91-047B8AE229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5548" y="2217343"/>
            <a:ext cx="9880893" cy="3959619"/>
          </a:xfrm>
        </p:spPr>
        <p:txBody>
          <a:bodyPr>
            <a:normAutofit/>
          </a:bodyPr>
          <a:lstStyle/>
          <a:p>
            <a:endParaRPr lang="en-MX" sz="2400"/>
          </a:p>
        </p:txBody>
      </p:sp>
      <p:pic>
        <p:nvPicPr>
          <p:cNvPr id="4" name="Content Placeholder 4" descr="A blue and white logo&#10;&#10;Description automatically generated">
            <a:extLst>
              <a:ext uri="{FF2B5EF4-FFF2-40B4-BE49-F238E27FC236}">
                <a16:creationId xmlns:a16="http://schemas.microsoft.com/office/drawing/2014/main" id="{26E306DB-CE35-04B3-09A1-01E9153716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35149" y="378713"/>
            <a:ext cx="925511" cy="925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78772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12609869-9E80-471B-A487-A53288E0E7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9E450EB-436A-4A4D-7039-900F82452F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6397" y="502020"/>
            <a:ext cx="5323715" cy="1642970"/>
          </a:xfrm>
        </p:spPr>
        <p:txBody>
          <a:bodyPr anchor="b">
            <a:normAutofit/>
          </a:bodyPr>
          <a:lstStyle/>
          <a:p>
            <a:r>
              <a:rPr lang="en-MX" sz="4000"/>
              <a:t>Bibliografía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457949-F96A-04EF-24E5-918A98E265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4923" y="2405894"/>
            <a:ext cx="5315189" cy="3535083"/>
          </a:xfrm>
        </p:spPr>
        <p:txBody>
          <a:bodyPr anchor="t">
            <a:normAutofit/>
          </a:bodyPr>
          <a:lstStyle/>
          <a:p>
            <a:endParaRPr lang="en-MX" sz="200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7004738A-9D34-43E8-97D2-CA0EED4F8B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5"/>
            <a:ext cx="4092521" cy="6858000"/>
          </a:xfrm>
          <a:prstGeom prst="rect">
            <a:avLst/>
          </a:prstGeom>
          <a:gradFill>
            <a:gsLst>
              <a:gs pos="8000">
                <a:srgbClr val="000000">
                  <a:alpha val="94000"/>
                </a:srgbClr>
              </a:gs>
              <a:gs pos="100000">
                <a:schemeClr val="accent1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B8B8D07F-F13E-443E-BA68-2D26672D76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2"/>
            <a:ext cx="4092521" cy="6400369"/>
          </a:xfrm>
          <a:prstGeom prst="rect">
            <a:avLst/>
          </a:prstGeom>
          <a:gradFill>
            <a:gsLst>
              <a:gs pos="31000">
                <a:schemeClr val="accent1">
                  <a:lumMod val="50000"/>
                  <a:alpha val="0"/>
                </a:schemeClr>
              </a:gs>
              <a:gs pos="100000">
                <a:schemeClr val="accent1">
                  <a:lumMod val="50000"/>
                  <a:alpha val="26000"/>
                </a:scheme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2813A4FA-24A5-41ED-A534-3807D1B2F3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22"/>
            <a:ext cx="4068667" cy="6400389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72000">
                <a:srgbClr val="000000">
                  <a:alpha val="21000"/>
                </a:srgb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C3944F27-CA70-4E84-A51A-E6BF895589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10"/>
            <a:ext cx="3611467" cy="6857997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93000">
                <a:srgbClr val="000000">
                  <a:alpha val="29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Content Placeholder 4" descr="A blue and white logo&#10;&#10;Description automatically generated">
            <a:extLst>
              <a:ext uri="{FF2B5EF4-FFF2-40B4-BE49-F238E27FC236}">
                <a16:creationId xmlns:a16="http://schemas.microsoft.com/office/drawing/2014/main" id="{7B246E4B-8264-D197-7A83-6E20C08214B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25"/>
          <a:stretch/>
        </p:blipFill>
        <p:spPr>
          <a:xfrm>
            <a:off x="9502661" y="59104"/>
            <a:ext cx="1816747" cy="1875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90847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53</Words>
  <Application>Microsoft Macintosh PowerPoint</Application>
  <PresentationFormat>Widescreen</PresentationFormat>
  <Paragraphs>20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XVI Reunión AAPT-Mx  “Aprendizaje integral de la Física a lo largo de la vida”</vt:lpstr>
      <vt:lpstr>Introducción</vt:lpstr>
      <vt:lpstr>Diseño de investigación</vt:lpstr>
      <vt:lpstr>Contexto de investigación</vt:lpstr>
      <vt:lpstr>Análisis</vt:lpstr>
      <vt:lpstr>Resultados</vt:lpstr>
      <vt:lpstr>Resultados</vt:lpstr>
      <vt:lpstr>Conclusiones</vt:lpstr>
      <vt:lpstr>Bibliografía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XVI Reunión AAPT-Mx  “Aprendizaje integral de la Física a lo largo de la vida”</dc:title>
  <dc:creator>Santa Esmeralda Tejeda Torres</dc:creator>
  <cp:lastModifiedBy>Santa Esmeralda Tejeda Torres</cp:lastModifiedBy>
  <cp:revision>3</cp:revision>
  <dcterms:created xsi:type="dcterms:W3CDTF">2023-11-19T21:22:07Z</dcterms:created>
  <dcterms:modified xsi:type="dcterms:W3CDTF">2023-11-19T21:33:47Z</dcterms:modified>
</cp:coreProperties>
</file>